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3" r:id="rId4"/>
    <p:sldId id="262" r:id="rId5"/>
    <p:sldId id="258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EFE"/>
    <a:srgbClr val="FDFDFD"/>
    <a:srgbClr val="EEEEEE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8" d="100"/>
          <a:sy n="98" d="100"/>
        </p:scale>
        <p:origin x="110" y="9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slide" Target="../slides/slide5.xml"/><Relationship Id="rId1" Type="http://schemas.openxmlformats.org/officeDocument/2006/relationships/slide" Target="../slides/slide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29F3B20-48D7-4D2D-824A-21AFC52B186C}" type="doc">
      <dgm:prSet loTypeId="urn:microsoft.com/office/officeart/2009/layout/CircleArrowProcess" loCatId="cycl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9AC257C7-8F7E-4761-AE53-D5C78E2F2338}">
      <dgm:prSet phldrT="[Text]"/>
      <dgm:spPr/>
      <dgm:t>
        <a:bodyPr/>
        <a:lstStyle/>
        <a:p>
          <a:r>
            <a:rPr lang="ar-BH" dirty="0">
              <a:hlinkClick xmlns:r="http://schemas.openxmlformats.org/officeDocument/2006/relationships" r:id="rId1" action="ppaction://hlinksldjump"/>
            </a:rPr>
            <a:t>نقاط فنية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47454CB-AA36-428F-8297-ABB99A50A2A5}" type="parTrans" cxnId="{698829F6-58DA-4972-A0E0-42239BF4E326}">
      <dgm:prSet/>
      <dgm:spPr/>
      <dgm:t>
        <a:bodyPr/>
        <a:lstStyle/>
        <a:p>
          <a:endParaRPr lang="en-US"/>
        </a:p>
      </dgm:t>
    </dgm:pt>
    <dgm:pt modelId="{AC38CFAD-8324-41DF-9966-42C71C2354E1}" type="sibTrans" cxnId="{698829F6-58DA-4972-A0E0-42239BF4E326}">
      <dgm:prSet/>
      <dgm:spPr/>
      <dgm:t>
        <a:bodyPr/>
        <a:lstStyle/>
        <a:p>
          <a:endParaRPr lang="en-US"/>
        </a:p>
      </dgm:t>
    </dgm:pt>
    <dgm:pt modelId="{084ADB5C-F302-4F38-9CD3-EF38457053FC}">
      <dgm:prSet phldrT="[Text]"/>
      <dgm:spPr/>
      <dgm:t>
        <a:bodyPr/>
        <a:lstStyle/>
        <a:p>
          <a:r>
            <a:rPr lang="ar-BH" u="sng">
              <a:solidFill>
                <a:srgbClr val="0070C0"/>
              </a:solidFill>
            </a:rPr>
            <a:t>فيديو تعليمي</a:t>
          </a:r>
          <a:endParaRPr lang="en-US" u="sng" dirty="0">
            <a:solidFill>
              <a:srgbClr val="0070C0"/>
            </a:solidFill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BED309E0-7084-44BB-8694-C5269E97CA94}" type="parTrans" cxnId="{A86735C0-89B8-4C4D-96F1-5797AE6D7CD4}">
      <dgm:prSet/>
      <dgm:spPr/>
      <dgm:t>
        <a:bodyPr/>
        <a:lstStyle/>
        <a:p>
          <a:endParaRPr lang="en-US"/>
        </a:p>
      </dgm:t>
    </dgm:pt>
    <dgm:pt modelId="{CD09B5C5-B6C0-4079-BB63-0A031AF1D2E4}" type="sibTrans" cxnId="{A86735C0-89B8-4C4D-96F1-5797AE6D7CD4}">
      <dgm:prSet/>
      <dgm:spPr/>
      <dgm:t>
        <a:bodyPr/>
        <a:lstStyle/>
        <a:p>
          <a:endParaRPr lang="en-US"/>
        </a:p>
      </dgm:t>
    </dgm:pt>
    <dgm:pt modelId="{4F4A0151-E250-4BAC-88DD-CCD7642AC6A4}">
      <dgm:prSet phldrT="[Text]"/>
      <dgm:spPr/>
      <dgm:t>
        <a:bodyPr/>
        <a:lstStyle/>
        <a:p>
          <a:r>
            <a:rPr lang="ar-BH" u="sng" dirty="0">
              <a:solidFill>
                <a:srgbClr val="0070C0"/>
              </a:solidFill>
            </a:rPr>
            <a:t>تقييم ذاتي</a:t>
          </a:r>
          <a:endParaRPr lang="en-US" u="sng" dirty="0">
            <a:solidFill>
              <a:srgbClr val="0070C0"/>
            </a:solidFill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4BF9D8F1-1A38-4DCB-A5B5-53A8754DA3E1}" type="parTrans" cxnId="{0E9FC0E6-B162-4472-8D23-7BF1B74FCB27}">
      <dgm:prSet/>
      <dgm:spPr/>
      <dgm:t>
        <a:bodyPr/>
        <a:lstStyle/>
        <a:p>
          <a:endParaRPr lang="en-US"/>
        </a:p>
      </dgm:t>
    </dgm:pt>
    <dgm:pt modelId="{43BCA23C-78FD-46CC-A3D8-B9009A96425A}" type="sibTrans" cxnId="{0E9FC0E6-B162-4472-8D23-7BF1B74FCB27}">
      <dgm:prSet/>
      <dgm:spPr/>
      <dgm:t>
        <a:bodyPr/>
        <a:lstStyle/>
        <a:p>
          <a:endParaRPr lang="en-US"/>
        </a:p>
      </dgm:t>
    </dgm:pt>
    <dgm:pt modelId="{4691D0AA-56A2-451E-8217-0ED678FAA2BE}" type="pres">
      <dgm:prSet presAssocID="{729F3B20-48D7-4D2D-824A-21AFC52B186C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2D7D06C6-D129-4896-87E8-555816851082}" type="pres">
      <dgm:prSet presAssocID="{9AC257C7-8F7E-4761-AE53-D5C78E2F2338}" presName="Accent1" presStyleCnt="0"/>
      <dgm:spPr/>
    </dgm:pt>
    <dgm:pt modelId="{BC0708A9-AD5F-4F4D-B4BB-9962099E9F3A}" type="pres">
      <dgm:prSet presAssocID="{9AC257C7-8F7E-4761-AE53-D5C78E2F2338}" presName="Accent" presStyleLbl="node1" presStyleIdx="0" presStyleCnt="3" custLinFactNeighborX="64109" custLinFactNeighborY="19030"/>
      <dgm:spPr/>
    </dgm:pt>
    <dgm:pt modelId="{A4F35536-276F-4986-B6D1-D35FC6B710CB}" type="pres">
      <dgm:prSet presAssocID="{9AC257C7-8F7E-4761-AE53-D5C78E2F2338}" presName="Parent1" presStyleLbl="revTx" presStyleIdx="0" presStyleCnt="3" custLinFactX="15672" custLinFactNeighborX="100000" custLinFactNeighborY="87648">
        <dgm:presLayoutVars>
          <dgm:chMax val="1"/>
          <dgm:chPref val="1"/>
          <dgm:bulletEnabled val="1"/>
        </dgm:presLayoutVars>
      </dgm:prSet>
      <dgm:spPr/>
    </dgm:pt>
    <dgm:pt modelId="{37862842-662E-4980-B326-F28EC6AEAD57}" type="pres">
      <dgm:prSet presAssocID="{084ADB5C-F302-4F38-9CD3-EF38457053FC}" presName="Accent2" presStyleCnt="0"/>
      <dgm:spPr/>
    </dgm:pt>
    <dgm:pt modelId="{09651805-0E4F-4713-9F73-1925FD8A7DBD}" type="pres">
      <dgm:prSet presAssocID="{084ADB5C-F302-4F38-9CD3-EF38457053FC}" presName="Accent" presStyleLbl="node1" presStyleIdx="1" presStyleCnt="3" custLinFactNeighborX="-27547" custLinFactNeighborY="-23036"/>
      <dgm:spPr/>
    </dgm:pt>
    <dgm:pt modelId="{D8CBA6BB-E49D-4714-801A-49546D2345D7}" type="pres">
      <dgm:prSet presAssocID="{084ADB5C-F302-4F38-9CD3-EF38457053FC}" presName="Parent2" presStyleLbl="revTx" presStyleIdx="1" presStyleCnt="3" custLinFactNeighborX="-45066" custLinFactNeighborY="-70320">
        <dgm:presLayoutVars>
          <dgm:chMax val="1"/>
          <dgm:chPref val="1"/>
          <dgm:bulletEnabled val="1"/>
        </dgm:presLayoutVars>
      </dgm:prSet>
      <dgm:spPr/>
    </dgm:pt>
    <dgm:pt modelId="{4F0CAF4E-2AEA-4A47-850F-C736851F3FDD}" type="pres">
      <dgm:prSet presAssocID="{4F4A0151-E250-4BAC-88DD-CCD7642AC6A4}" presName="Accent3" presStyleCnt="0"/>
      <dgm:spPr/>
    </dgm:pt>
    <dgm:pt modelId="{E0B9D4DC-9C9B-469D-AB98-41A8D40404A2}" type="pres">
      <dgm:prSet presAssocID="{4F4A0151-E250-4BAC-88DD-CCD7642AC6A4}" presName="Accent" presStyleLbl="node1" presStyleIdx="2" presStyleCnt="3" custLinFactNeighborX="8161" custLinFactNeighborY="15151"/>
      <dgm:spPr/>
    </dgm:pt>
    <dgm:pt modelId="{02A7499D-9F3F-4C2B-B557-8F524C6270C8}" type="pres">
      <dgm:prSet presAssocID="{4F4A0151-E250-4BAC-88DD-CCD7642AC6A4}" presName="Parent3" presStyleLbl="revTx" presStyleIdx="2" presStyleCnt="3" custScaleY="87917" custLinFactNeighborX="15322" custLinFactNeighborY="48683">
        <dgm:presLayoutVars>
          <dgm:chMax val="1"/>
          <dgm:chPref val="1"/>
          <dgm:bulletEnabled val="1"/>
        </dgm:presLayoutVars>
      </dgm:prSet>
      <dgm:spPr/>
    </dgm:pt>
  </dgm:ptLst>
  <dgm:cxnLst>
    <dgm:cxn modelId="{C06F1B47-3484-4C6D-852D-135313F0C7C6}" type="presOf" srcId="{4F4A0151-E250-4BAC-88DD-CCD7642AC6A4}" destId="{02A7499D-9F3F-4C2B-B557-8F524C6270C8}" srcOrd="0" destOrd="0" presId="urn:microsoft.com/office/officeart/2009/layout/CircleArrowProcess"/>
    <dgm:cxn modelId="{A3AD5367-5CD8-48D3-BB37-AF39662334F5}" type="presOf" srcId="{9AC257C7-8F7E-4761-AE53-D5C78E2F2338}" destId="{A4F35536-276F-4986-B6D1-D35FC6B710CB}" srcOrd="0" destOrd="0" presId="urn:microsoft.com/office/officeart/2009/layout/CircleArrowProcess"/>
    <dgm:cxn modelId="{2D6FDB48-8D59-4C93-AB93-2520E8BD443A}" type="presOf" srcId="{084ADB5C-F302-4F38-9CD3-EF38457053FC}" destId="{D8CBA6BB-E49D-4714-801A-49546D2345D7}" srcOrd="0" destOrd="0" presId="urn:microsoft.com/office/officeart/2009/layout/CircleArrowProcess"/>
    <dgm:cxn modelId="{A86735C0-89B8-4C4D-96F1-5797AE6D7CD4}" srcId="{729F3B20-48D7-4D2D-824A-21AFC52B186C}" destId="{084ADB5C-F302-4F38-9CD3-EF38457053FC}" srcOrd="1" destOrd="0" parTransId="{BED309E0-7084-44BB-8694-C5269E97CA94}" sibTransId="{CD09B5C5-B6C0-4079-BB63-0A031AF1D2E4}"/>
    <dgm:cxn modelId="{0E9FC0E6-B162-4472-8D23-7BF1B74FCB27}" srcId="{729F3B20-48D7-4D2D-824A-21AFC52B186C}" destId="{4F4A0151-E250-4BAC-88DD-CCD7642AC6A4}" srcOrd="2" destOrd="0" parTransId="{4BF9D8F1-1A38-4DCB-A5B5-53A8754DA3E1}" sibTransId="{43BCA23C-78FD-46CC-A3D8-B9009A96425A}"/>
    <dgm:cxn modelId="{2C0262EB-D714-4423-A8B0-3052E90DE42C}" type="presOf" srcId="{729F3B20-48D7-4D2D-824A-21AFC52B186C}" destId="{4691D0AA-56A2-451E-8217-0ED678FAA2BE}" srcOrd="0" destOrd="0" presId="urn:microsoft.com/office/officeart/2009/layout/CircleArrowProcess"/>
    <dgm:cxn modelId="{698829F6-58DA-4972-A0E0-42239BF4E326}" srcId="{729F3B20-48D7-4D2D-824A-21AFC52B186C}" destId="{9AC257C7-8F7E-4761-AE53-D5C78E2F2338}" srcOrd="0" destOrd="0" parTransId="{B47454CB-AA36-428F-8297-ABB99A50A2A5}" sibTransId="{AC38CFAD-8324-41DF-9966-42C71C2354E1}"/>
    <dgm:cxn modelId="{6680A62B-2425-422A-A06D-36512E72FAFA}" type="presParOf" srcId="{4691D0AA-56A2-451E-8217-0ED678FAA2BE}" destId="{2D7D06C6-D129-4896-87E8-555816851082}" srcOrd="0" destOrd="0" presId="urn:microsoft.com/office/officeart/2009/layout/CircleArrowProcess"/>
    <dgm:cxn modelId="{0BD3E524-59E3-4A08-8F51-99590907620D}" type="presParOf" srcId="{2D7D06C6-D129-4896-87E8-555816851082}" destId="{BC0708A9-AD5F-4F4D-B4BB-9962099E9F3A}" srcOrd="0" destOrd="0" presId="urn:microsoft.com/office/officeart/2009/layout/CircleArrowProcess"/>
    <dgm:cxn modelId="{2E2C21AA-7F62-4601-A849-5E4B9E3BB789}" type="presParOf" srcId="{4691D0AA-56A2-451E-8217-0ED678FAA2BE}" destId="{A4F35536-276F-4986-B6D1-D35FC6B710CB}" srcOrd="1" destOrd="0" presId="urn:microsoft.com/office/officeart/2009/layout/CircleArrowProcess"/>
    <dgm:cxn modelId="{F0E49273-7930-4825-AC5A-7E8D2A061745}" type="presParOf" srcId="{4691D0AA-56A2-451E-8217-0ED678FAA2BE}" destId="{37862842-662E-4980-B326-F28EC6AEAD57}" srcOrd="2" destOrd="0" presId="urn:microsoft.com/office/officeart/2009/layout/CircleArrowProcess"/>
    <dgm:cxn modelId="{FE52A375-FCA5-4096-8E30-6A22BEBD8344}" type="presParOf" srcId="{37862842-662E-4980-B326-F28EC6AEAD57}" destId="{09651805-0E4F-4713-9F73-1925FD8A7DBD}" srcOrd="0" destOrd="0" presId="urn:microsoft.com/office/officeart/2009/layout/CircleArrowProcess"/>
    <dgm:cxn modelId="{7372AFA8-07B7-4A01-98A7-5C64794DE262}" type="presParOf" srcId="{4691D0AA-56A2-451E-8217-0ED678FAA2BE}" destId="{D8CBA6BB-E49D-4714-801A-49546D2345D7}" srcOrd="3" destOrd="0" presId="urn:microsoft.com/office/officeart/2009/layout/CircleArrowProcess"/>
    <dgm:cxn modelId="{D67548F0-D5BE-4616-906B-361023745BC7}" type="presParOf" srcId="{4691D0AA-56A2-451E-8217-0ED678FAA2BE}" destId="{4F0CAF4E-2AEA-4A47-850F-C736851F3FDD}" srcOrd="4" destOrd="0" presId="urn:microsoft.com/office/officeart/2009/layout/CircleArrowProcess"/>
    <dgm:cxn modelId="{2E27BB2D-FA2A-4B12-AA01-277194E750D0}" type="presParOf" srcId="{4F0CAF4E-2AEA-4A47-850F-C736851F3FDD}" destId="{E0B9D4DC-9C9B-469D-AB98-41A8D40404A2}" srcOrd="0" destOrd="0" presId="urn:microsoft.com/office/officeart/2009/layout/CircleArrowProcess"/>
    <dgm:cxn modelId="{AF149F60-A242-4B34-ABC4-D2F1FA8A67E5}" type="presParOf" srcId="{4691D0AA-56A2-451E-8217-0ED678FAA2BE}" destId="{02A7499D-9F3F-4C2B-B557-8F524C6270C8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0708A9-AD5F-4F4D-B4BB-9962099E9F3A}">
      <dsp:nvSpPr>
        <dsp:cNvPr id="0" name=""/>
        <dsp:cNvSpPr/>
      </dsp:nvSpPr>
      <dsp:spPr>
        <a:xfrm>
          <a:off x="5368250" y="515664"/>
          <a:ext cx="2709330" cy="2709743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F35536-276F-4986-B6D1-D35FC6B710CB}">
      <dsp:nvSpPr>
        <dsp:cNvPr id="0" name=""/>
        <dsp:cNvSpPr/>
      </dsp:nvSpPr>
      <dsp:spPr>
        <a:xfrm>
          <a:off x="5971644" y="1637922"/>
          <a:ext cx="1505523" cy="7525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BH" sz="2900" kern="1200" dirty="0">
              <a:hlinkClick xmlns:r="http://schemas.openxmlformats.org/officeDocument/2006/relationships" r:id="" action="ppaction://hlinksldjump"/>
            </a:rPr>
            <a:t>نقاط فنية</a:t>
          </a:r>
          <a:endParaRPr lang="en-US" sz="2900" kern="1200" dirty="0"/>
        </a:p>
      </dsp:txBody>
      <dsp:txXfrm>
        <a:off x="5971644" y="1637922"/>
        <a:ext cx="1505523" cy="752581"/>
      </dsp:txXfrm>
    </dsp:sp>
    <dsp:sp modelId="{09651805-0E4F-4713-9F73-1925FD8A7DBD}">
      <dsp:nvSpPr>
        <dsp:cNvPr id="0" name=""/>
        <dsp:cNvSpPr/>
      </dsp:nvSpPr>
      <dsp:spPr>
        <a:xfrm>
          <a:off x="2132478" y="932732"/>
          <a:ext cx="2709330" cy="2709743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CBA6BB-E49D-4714-801A-49546D2345D7}">
      <dsp:nvSpPr>
        <dsp:cNvPr id="0" name=""/>
        <dsp:cNvSpPr/>
      </dsp:nvSpPr>
      <dsp:spPr>
        <a:xfrm>
          <a:off x="2802242" y="2015038"/>
          <a:ext cx="1505523" cy="7525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BH" sz="2900" u="sng" kern="1200">
              <a:solidFill>
                <a:srgbClr val="0070C0"/>
              </a:solidFill>
            </a:rPr>
            <a:t>فيديو تعليمي</a:t>
          </a:r>
          <a:endParaRPr lang="en-US" sz="2900" u="sng" kern="1200" dirty="0">
            <a:solidFill>
              <a:srgbClr val="0070C0"/>
            </a:solidFill>
          </a:endParaRPr>
        </a:p>
      </dsp:txBody>
      <dsp:txXfrm>
        <a:off x="2802242" y="2015038"/>
        <a:ext cx="1505523" cy="752581"/>
      </dsp:txXfrm>
    </dsp:sp>
    <dsp:sp modelId="{E0B9D4DC-9C9B-469D-AB98-41A8D40404A2}">
      <dsp:nvSpPr>
        <dsp:cNvPr id="0" name=""/>
        <dsp:cNvSpPr/>
      </dsp:nvSpPr>
      <dsp:spPr>
        <a:xfrm>
          <a:off x="4014124" y="3653029"/>
          <a:ext cx="2327735" cy="2328668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A7499D-9F3F-4C2B-B557-8F524C6270C8}">
      <dsp:nvSpPr>
        <dsp:cNvPr id="0" name=""/>
        <dsp:cNvSpPr/>
      </dsp:nvSpPr>
      <dsp:spPr>
        <a:xfrm>
          <a:off x="4464414" y="4524306"/>
          <a:ext cx="1505523" cy="6616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BH" sz="2900" u="sng" kern="1200" dirty="0">
              <a:solidFill>
                <a:srgbClr val="0070C0"/>
              </a:solidFill>
            </a:rPr>
            <a:t>تقييم ذاتي</a:t>
          </a:r>
          <a:endParaRPr lang="en-US" sz="2900" u="sng" kern="1200" dirty="0">
            <a:solidFill>
              <a:srgbClr val="0070C0"/>
            </a:solidFill>
          </a:endParaRPr>
        </a:p>
      </dsp:txBody>
      <dsp:txXfrm>
        <a:off x="4464414" y="4524306"/>
        <a:ext cx="1505523" cy="6616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636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067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229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749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70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561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307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030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593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518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427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65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2.png"/><Relationship Id="rId5" Type="http://schemas.openxmlformats.org/officeDocument/2006/relationships/image" Target="../media/image3.jpe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slide" Target="slide3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1.xml"/><Relationship Id="rId7" Type="http://schemas.openxmlformats.org/officeDocument/2006/relationships/slide" Target="slide3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6" Type="http://schemas.openxmlformats.org/officeDocument/2006/relationships/image" Target="../media/image8.gif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106217"/>
            <a:ext cx="12192000" cy="110799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BH" sz="6600" b="1" dirty="0">
                <a:cs typeface="+mj-cs"/>
              </a:rPr>
              <a:t>الثالث الابتدائي</a:t>
            </a:r>
            <a:endParaRPr lang="en-US" sz="6600" b="1" dirty="0">
              <a:cs typeface="+mj-cs"/>
            </a:endParaRPr>
          </a:p>
        </p:txBody>
      </p:sp>
      <p:pic>
        <p:nvPicPr>
          <p:cNvPr id="2" name="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611394" y="54232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457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8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127097"/>
            <a:ext cx="12192000" cy="193899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B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ألعاب صغيرة مرتبطة بكرة الطائرة</a:t>
            </a:r>
            <a:endParaRPr lang="ar-BH" sz="6000" b="1" dirty="0"/>
          </a:p>
          <a:p>
            <a:pPr algn="ctr"/>
            <a:r>
              <a:rPr lang="ar-BH" sz="6000" b="1" dirty="0">
                <a:cs typeface="+mj-cs"/>
              </a:rPr>
              <a:t>تنطيط الكرة</a:t>
            </a:r>
            <a:endParaRPr lang="en-US" sz="6000" b="1" dirty="0">
              <a:cs typeface="+mj-cs"/>
            </a:endParaRPr>
          </a:p>
        </p:txBody>
      </p:sp>
      <p:pic>
        <p:nvPicPr>
          <p:cNvPr id="2" name="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28960" y="55669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313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82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Alternate Process 6"/>
          <p:cNvSpPr/>
          <p:nvPr/>
        </p:nvSpPr>
        <p:spPr>
          <a:xfrm>
            <a:off x="822960" y="2834640"/>
            <a:ext cx="4415246" cy="1985554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615412419"/>
              </p:ext>
            </p:extLst>
          </p:nvPr>
        </p:nvGraphicFramePr>
        <p:xfrm>
          <a:off x="3840480" y="444137"/>
          <a:ext cx="9219474" cy="56288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78579" y="3350363"/>
            <a:ext cx="43040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BH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ألعاب صغيرة مرتبطة بكرة الطائرة</a:t>
            </a:r>
            <a:endParaRPr lang="ar-BH" sz="2800" b="1"/>
          </a:p>
          <a:p>
            <a:pPr algn="ctr"/>
            <a:r>
              <a:rPr lang="ar-BH" sz="2800" b="1"/>
              <a:t>تنطيط الكرة</a:t>
            </a:r>
            <a:endParaRPr lang="en-US" sz="2800" b="1" dirty="0"/>
          </a:p>
        </p:txBody>
      </p:sp>
      <p:pic>
        <p:nvPicPr>
          <p:cNvPr id="2" name="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66948" y="546341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695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83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7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ction Button: Home 1">
            <a:hlinkClick r:id="rId4" action="ppaction://hlinksldjump" highlightClick="1"/>
          </p:cNvPr>
          <p:cNvSpPr/>
          <p:nvPr/>
        </p:nvSpPr>
        <p:spPr>
          <a:xfrm>
            <a:off x="762871" y="5352288"/>
            <a:ext cx="1042416" cy="104241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BH"/>
          </a:p>
        </p:txBody>
      </p:sp>
      <p:sp>
        <p:nvSpPr>
          <p:cNvPr id="7" name="مستطيل 1"/>
          <p:cNvSpPr/>
          <p:nvPr/>
        </p:nvSpPr>
        <p:spPr>
          <a:xfrm>
            <a:off x="6217921" y="1956252"/>
            <a:ext cx="4407944" cy="313932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3600" b="1" dirty="0">
                <a:solidFill>
                  <a:srgbClr val="FF0000"/>
                </a:solidFill>
              </a:rPr>
              <a:t>النقاط </a:t>
            </a:r>
            <a:r>
              <a:rPr lang="ar-BH" sz="3600" b="1" dirty="0">
                <a:solidFill>
                  <a:srgbClr val="FF0000"/>
                </a:solidFill>
              </a:rPr>
              <a:t>التعليمية و</a:t>
            </a:r>
            <a:r>
              <a:rPr lang="ar-SA" sz="3600" b="1" dirty="0">
                <a:solidFill>
                  <a:srgbClr val="FF0000"/>
                </a:solidFill>
              </a:rPr>
              <a:t>الفنية:</a:t>
            </a:r>
            <a:endParaRPr lang="ar-BH" sz="3600" b="1" dirty="0">
              <a:solidFill>
                <a:srgbClr val="FF0000"/>
              </a:solidFill>
            </a:endParaRPr>
          </a:p>
          <a:p>
            <a:pPr marL="342900" lvl="0" indent="-342900" algn="r" rtl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ar-BH" sz="2800" dirty="0">
                <a:latin typeface="Rockwell" panose="02060603020205020403" pitchFamily="18" charset="0"/>
                <a:ea typeface="Malgun Gothic" panose="020B0503020000020004" pitchFamily="34" charset="-127"/>
                <a:cs typeface="+mj-cs"/>
              </a:rPr>
              <a:t>التنطيط بأطراف الاصابع.</a:t>
            </a:r>
            <a:endParaRPr lang="en-US" sz="2800" dirty="0">
              <a:latin typeface="Rockwell" panose="02060603020205020403" pitchFamily="18" charset="0"/>
              <a:ea typeface="Malgun Gothic" panose="020B0503020000020004" pitchFamily="34" charset="-127"/>
              <a:cs typeface="+mj-cs"/>
            </a:endParaRPr>
          </a:p>
          <a:p>
            <a:pPr marL="342900" lvl="0" indent="-342900" algn="r" rtl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ar-BH" sz="2800" dirty="0">
                <a:latin typeface="Rockwell" panose="02060603020205020403" pitchFamily="18" charset="0"/>
                <a:ea typeface="Malgun Gothic" panose="020B0503020000020004" pitchFamily="34" charset="-127"/>
                <a:cs typeface="+mj-cs"/>
              </a:rPr>
              <a:t>النظر للأمام.</a:t>
            </a:r>
            <a:endParaRPr lang="en-US" sz="2800" dirty="0">
              <a:latin typeface="Rockwell" panose="02060603020205020403" pitchFamily="18" charset="0"/>
              <a:ea typeface="Malgun Gothic" panose="020B0503020000020004" pitchFamily="34" charset="-127"/>
              <a:cs typeface="+mj-cs"/>
            </a:endParaRPr>
          </a:p>
          <a:p>
            <a:pPr marL="342900" lvl="0" indent="-342900" algn="r" rtl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ar-BH" sz="2800" dirty="0">
                <a:latin typeface="Rockwell" panose="02060603020205020403" pitchFamily="18" charset="0"/>
                <a:ea typeface="Malgun Gothic" panose="020B0503020000020004" pitchFamily="34" charset="-127"/>
                <a:cs typeface="+mj-cs"/>
              </a:rPr>
              <a:t>السيطرة على الكرة.</a:t>
            </a:r>
            <a:endParaRPr lang="en-US" sz="2800" dirty="0">
              <a:latin typeface="Rockwell" panose="02060603020205020403" pitchFamily="18" charset="0"/>
              <a:ea typeface="Malgun Gothic" panose="020B0503020000020004" pitchFamily="34" charset="-127"/>
              <a:cs typeface="+mj-cs"/>
            </a:endParaRPr>
          </a:p>
          <a:p>
            <a:r>
              <a:rPr lang="ar-SA" dirty="0">
                <a:ea typeface="Malgun Gothic" panose="020B0503020000020004" pitchFamily="34" charset="-127"/>
                <a:cs typeface="Frutiger LT Arabic 45 Light"/>
              </a:rPr>
              <a:t> </a:t>
            </a:r>
            <a:endParaRPr lang="ar-BH" sz="1200" dirty="0"/>
          </a:p>
        </p:txBody>
      </p:sp>
      <p:pic>
        <p:nvPicPr>
          <p:cNvPr id="8" name="Picture 7" descr="C:\Users\840102801\AppData\Local\Packages\Microsoft.MicrosoftEdge_8wekyb3d8bbwe\TempState\Downloads\WhatsApp Image 2019-06-09 at 11.21.04 AM (1).jpe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287" y="2160333"/>
            <a:ext cx="3548062" cy="273116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3" name="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454640" y="55686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48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89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6517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69233" y="-104504"/>
            <a:ext cx="12583450" cy="705394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ction Button: Home 6">
            <a:hlinkClick r:id="rId6" action="ppaction://hlinksldjump" highlightClick="1"/>
          </p:cNvPr>
          <p:cNvSpPr/>
          <p:nvPr/>
        </p:nvSpPr>
        <p:spPr>
          <a:xfrm>
            <a:off x="129322" y="136043"/>
            <a:ext cx="1042416" cy="104241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BH"/>
          </a:p>
        </p:txBody>
      </p:sp>
      <p:pic>
        <p:nvPicPr>
          <p:cNvPr id="2" name="التنطيط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7"/>
          <a:srcRect b="14166"/>
          <a:stretch/>
        </p:blipFill>
        <p:spPr>
          <a:xfrm>
            <a:off x="1461644" y="1178459"/>
            <a:ext cx="9393590" cy="4934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317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96379" y="1596566"/>
            <a:ext cx="922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B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أسم المهارة : </a:t>
            </a:r>
            <a:r>
              <a:rPr lang="ar-BH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تنطيط</a:t>
            </a:r>
            <a:r>
              <a:rPr lang="ar-B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الكرة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pic>
        <p:nvPicPr>
          <p:cNvPr id="6" name="Picture 2" descr="Image result for question 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83F3F7"/>
              </a:clrFrom>
              <a:clrTo>
                <a:srgbClr val="83F3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44856" y="2363044"/>
            <a:ext cx="1596788" cy="987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8457017" y="2149082"/>
            <a:ext cx="330891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BottomLeft"/>
              <a:lightRig rig="threePt" dir="t"/>
            </a:scene3d>
          </a:bodyPr>
          <a:lstStyle/>
          <a:p>
            <a:pPr algn="ctr"/>
            <a:r>
              <a:rPr lang="ar-BH" sz="4000" dirty="0">
                <a:ln w="0"/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أكمل العبارة التالية </a:t>
            </a:r>
            <a:endParaRPr lang="en-US" sz="4000" b="0" cap="none" spc="0" dirty="0">
              <a:ln w="0"/>
              <a:solidFill>
                <a:schemeClr val="tx1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21665" y="2996949"/>
            <a:ext cx="1041069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BH" sz="4000" b="1" dirty="0" err="1">
                <a:ln w="10160">
                  <a:solidFill>
                    <a:schemeClr val="tx1"/>
                  </a:solidFill>
                  <a:prstDash val="solid"/>
                </a:ln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التنطيط</a:t>
            </a:r>
            <a:r>
              <a:rPr lang="ar-BH" sz="4000" b="1" dirty="0">
                <a:ln w="10160">
                  <a:solidFill>
                    <a:schemeClr val="tx1"/>
                  </a:solidFill>
                  <a:prstDash val="solid"/>
                </a:ln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يكون ب.................... والنظر.................</a:t>
            </a:r>
            <a:endParaRPr lang="en-US" sz="4000" b="1" dirty="0">
              <a:ln w="10160">
                <a:solidFill>
                  <a:schemeClr val="tx1"/>
                </a:solidFill>
                <a:prstDash val="solid"/>
              </a:ln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Picture 6" descr="Image result for sand glass gif"/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42" y="439442"/>
            <a:ext cx="1573535" cy="1573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7"/>
          <p:cNvSpPr/>
          <p:nvPr/>
        </p:nvSpPr>
        <p:spPr>
          <a:xfrm>
            <a:off x="5201942" y="2856968"/>
            <a:ext cx="306000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ar-BH" sz="4000" b="1" dirty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بأطراف الأصابع</a:t>
            </a:r>
          </a:p>
        </p:txBody>
      </p:sp>
      <p:sp>
        <p:nvSpPr>
          <p:cNvPr id="16" name="Rectangle 4"/>
          <p:cNvSpPr/>
          <p:nvPr/>
        </p:nvSpPr>
        <p:spPr>
          <a:xfrm>
            <a:off x="4172025" y="5563706"/>
            <a:ext cx="180205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ar-BH" sz="4800" b="1" dirty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أحسنت</a:t>
            </a:r>
            <a:endParaRPr lang="en-US" sz="4000" b="1" dirty="0">
              <a:ln w="19050">
                <a:solidFill>
                  <a:schemeClr val="tx1"/>
                </a:solidFill>
                <a:prstDash val="solid"/>
              </a:ln>
              <a:solidFill>
                <a:srgbClr val="00B05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8" name="Picture 2" descr="Image result for clapping 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07686" y="5085144"/>
            <a:ext cx="1964338" cy="1309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Action Button: Home 18">
            <a:hlinkClick r:id="rId7" action="ppaction://hlinksldjump" highlightClick="1"/>
          </p:cNvPr>
          <p:cNvSpPr/>
          <p:nvPr/>
        </p:nvSpPr>
        <p:spPr>
          <a:xfrm>
            <a:off x="600457" y="5085144"/>
            <a:ext cx="1042416" cy="104241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BH"/>
          </a:p>
        </p:txBody>
      </p:sp>
      <p:sp>
        <p:nvSpPr>
          <p:cNvPr id="20" name="Rectangle 7"/>
          <p:cNvSpPr/>
          <p:nvPr/>
        </p:nvSpPr>
        <p:spPr>
          <a:xfrm>
            <a:off x="2167463" y="2873950"/>
            <a:ext cx="132971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ar-BH" sz="4000" b="1" dirty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للأمام</a:t>
            </a:r>
          </a:p>
        </p:txBody>
      </p:sp>
      <p:pic>
        <p:nvPicPr>
          <p:cNvPr id="2" name="6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572900" y="556370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809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99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7" grpId="0"/>
      <p:bldP spid="8" grpId="0"/>
      <p:bldP spid="17" grpId="0"/>
      <p:bldP spid="16" grpId="0"/>
      <p:bldP spid="2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4" id="{9B6F7093-7B83-4D0A-BC1F-683D122F6A48}" vid="{1FAA4335-E554-4125-ACCC-D1CCCAA2166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تنطيط12</Template>
  <TotalTime>57</TotalTime>
  <Words>57</Words>
  <Application>Microsoft Office PowerPoint</Application>
  <PresentationFormat>Widescreen</PresentationFormat>
  <Paragraphs>19</Paragraphs>
  <Slides>6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Rockwell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om3isa alamer</dc:creator>
  <cp:lastModifiedBy>User</cp:lastModifiedBy>
  <cp:revision>11</cp:revision>
  <dcterms:created xsi:type="dcterms:W3CDTF">2020-03-18T06:52:13Z</dcterms:created>
  <dcterms:modified xsi:type="dcterms:W3CDTF">2020-03-25T07:18:31Z</dcterms:modified>
</cp:coreProperties>
</file>